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10080625" cy="567055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Arial" panose="020B0604020202020204" pitchFamily="34" charset="0"/>
        <a:ea typeface="DejaVu Sans" panose="020B060303080402020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648" y="78"/>
      </p:cViewPr>
      <p:guideLst>
        <p:guide orient="horz" pos="1786"/>
        <p:guide pos="31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4"/>
          <p:cNvSpPr>
            <a:spLocks noGrp="1"/>
          </p:cNvSpPr>
          <p:nvPr userDrawn="1"/>
        </p:nvSpPr>
        <p:spPr>
          <a:xfrm>
            <a:off x="1134428" y="4906010"/>
            <a:ext cx="2347913" cy="3905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>
              <a:defRPr lang="pt-BR" sz="1400" b="0" strike="noStrike" spc="-1">
                <a:latin typeface="Times New Roman" panose="02020603050405020304"/>
              </a:defRPr>
            </a:lvl1pPr>
          </a:lstStyle>
          <a:p>
            <a:pPr fontAlgn="auto"/>
            <a:r>
              <a:rPr lang="pt-BR" sz="2000" b="0" strike="noStrike" spc="-1" noProof="1">
                <a:latin typeface="Times New Roman" panose="02020603050405020304"/>
                <a:ea typeface="+mn-ea"/>
                <a:cs typeface="+mn-cs"/>
              </a:rPr>
              <a:t>Semestre 2023.2</a:t>
            </a:r>
            <a:endParaRPr lang="pt-BR" sz="2000" b="0" strike="noStrike" spc="-1" noProof="1">
              <a:latin typeface="Times New Roman" panose="02020603050405020304"/>
            </a:endParaRPr>
          </a:p>
        </p:txBody>
      </p:sp>
      <p:sp>
        <p:nvSpPr>
          <p:cNvPr id="7" name="PlaceHolder 2"/>
          <p:cNvSpPr>
            <a:spLocks noGrp="1"/>
          </p:cNvSpPr>
          <p:nvPr userDrawn="1"/>
        </p:nvSpPr>
        <p:spPr>
          <a:xfrm>
            <a:off x="3575050" y="4906010"/>
            <a:ext cx="3194050" cy="3905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ctr">
              <a:lnSpc>
                <a:spcPct val="100000"/>
              </a:lnSpc>
              <a:buNone/>
              <a:defRPr lang="pt-BR" sz="1400" b="0" strike="noStrike" spc="-1">
                <a:latin typeface="Times New Roman" panose="02020603050405020304"/>
              </a:defRPr>
            </a:lvl1pPr>
          </a:lstStyle>
          <a:p>
            <a:pPr algn="ctr" fontAlgn="auto">
              <a:lnSpc>
                <a:spcPct val="100000"/>
              </a:lnSpc>
              <a:buNone/>
            </a:pPr>
            <a:r>
              <a:rPr lang="pt-BR" sz="2000" b="0" strike="noStrike" spc="-1" noProof="1">
                <a:latin typeface="Times New Roman" panose="02020603050405020304"/>
                <a:ea typeface="+mn-ea"/>
                <a:cs typeface="+mn-cs"/>
              </a:rPr>
              <a:t>Exame de Qualificação</a:t>
            </a:r>
            <a:endParaRPr lang="pt-BR" sz="2000" b="0" strike="noStrike" spc="-1" noProof="1">
              <a:latin typeface="Times New Roman" panose="02020603050405020304"/>
            </a:endParaRPr>
          </a:p>
        </p:txBody>
      </p:sp>
      <p:sp>
        <p:nvSpPr>
          <p:cNvPr id="8" name="PlaceHolder 3"/>
          <p:cNvSpPr>
            <a:spLocks noGrp="1"/>
          </p:cNvSpPr>
          <p:nvPr userDrawn="1"/>
        </p:nvSpPr>
        <p:spPr>
          <a:xfrm>
            <a:off x="6967220" y="4902200"/>
            <a:ext cx="2945765" cy="39052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lnSpc>
                <a:spcPct val="100000"/>
              </a:lnSpc>
              <a:buNone/>
              <a:defRPr lang="pt-BR" sz="1400" b="0" strike="noStrike" spc="-1">
                <a:latin typeface="Times New Roman" panose="02020603050405020304"/>
              </a:defRPr>
            </a:lvl1pPr>
          </a:lstStyle>
          <a:p>
            <a:pPr algn="r" fontAlgn="auto">
              <a:lnSpc>
                <a:spcPct val="100000"/>
              </a:lnSpc>
              <a:buNone/>
            </a:pPr>
            <a:r>
              <a:rPr lang="pt-BR" sz="2000" b="0" strike="noStrike" spc="-1" noProof="1">
                <a:latin typeface="Times New Roman" panose="02020603050405020304"/>
                <a:ea typeface="+mn-ea"/>
                <a:cs typeface="+mn-cs"/>
              </a:rPr>
              <a:t>Prof. Rogério C.P Araújo</a:t>
            </a:r>
            <a:endParaRPr lang="pt-BR" sz="2000" b="0" strike="noStrike" spc="-1" noProof="1">
              <a:latin typeface="Times New Roman" panose="02020603050405020304"/>
            </a:endParaRPr>
          </a:p>
        </p:txBody>
      </p:sp>
    </p:spTree>
  </p:cSld>
  <p:clrMapOvr>
    <a:masterClrMapping/>
  </p:clrMapOvr>
  <p:transition>
    <p:sndAc>
      <p:stSnd>
        <p:snd r:embed="rId2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TRODUÇÃO&#10;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 de Texto 4"/>
          <p:cNvSpPr txBox="1"/>
          <p:nvPr userDrawn="1"/>
        </p:nvSpPr>
        <p:spPr>
          <a:xfrm>
            <a:off x="1295400" y="314325"/>
            <a:ext cx="33607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INTRODUÇÃO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BJETIVO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ixa de Texto 1"/>
          <p:cNvSpPr txBox="1"/>
          <p:nvPr userDrawn="1"/>
        </p:nvSpPr>
        <p:spPr>
          <a:xfrm>
            <a:off x="1295400" y="314325"/>
            <a:ext cx="33607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OBJETIVO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ETODOLOGI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ixa de Texto 1"/>
          <p:cNvSpPr txBox="1"/>
          <p:nvPr userDrawn="1"/>
        </p:nvSpPr>
        <p:spPr>
          <a:xfrm>
            <a:off x="1295400" y="314325"/>
            <a:ext cx="33607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METODOLOGIA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FERENCIAL TEÓRICO&#10;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 de Texto 1"/>
          <p:cNvSpPr txBox="1"/>
          <p:nvPr userDrawn="1"/>
        </p:nvSpPr>
        <p:spPr>
          <a:xfrm>
            <a:off x="1295400" y="314325"/>
            <a:ext cx="51015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REFERENCIAL TEÓRICO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ESULTADOS ESPERADOS&#10;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aixa de Texto 1"/>
          <p:cNvSpPr txBox="1"/>
          <p:nvPr userDrawn="1"/>
        </p:nvSpPr>
        <p:spPr>
          <a:xfrm>
            <a:off x="1295400" y="314325"/>
            <a:ext cx="545909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RESULTADOS ESPERADOS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RONOGRAMA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 de Texto 1"/>
          <p:cNvSpPr txBox="1"/>
          <p:nvPr userDrawn="1"/>
        </p:nvSpPr>
        <p:spPr>
          <a:xfrm>
            <a:off x="1295400" y="314325"/>
            <a:ext cx="41735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>
                <a:latin typeface="Arial" panose="020B0604020202020204" pitchFamily="34" charset="0"/>
                <a:ea typeface="+mn-ea"/>
              </a:rPr>
              <a:t>CRONOGRAMA</a:t>
            </a:r>
            <a:endParaRPr lang="pt-BR" altLang="en-US" sz="240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ÊNCIAS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 de Texto 6"/>
          <p:cNvSpPr txBox="1"/>
          <p:nvPr/>
        </p:nvSpPr>
        <p:spPr>
          <a:xfrm>
            <a:off x="1368425" y="314325"/>
            <a:ext cx="51847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lvl="0"/>
            <a:r>
              <a:rPr lang="pt-BR" altLang="en-US" sz="2400" dirty="0">
                <a:latin typeface="Arial" panose="020B0604020202020204" pitchFamily="34" charset="0"/>
                <a:ea typeface="+mn-ea"/>
              </a:rPr>
              <a:t>REFERÊNCIAS</a:t>
            </a:r>
            <a:endParaRPr lang="pt-BR" altLang="en-US" sz="2400" dirty="0"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  <p:transition>
    <p:sndAc>
      <p:stSnd>
        <p:snd r:embed="rId3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jpeg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>
    <p:sndAc>
      <p:stSnd>
        <p:snd r:embed="rId10" name="suction.wav"/>
      </p:stSnd>
    </p:sndAc>
  </p:transition>
  <p:hf sldNum="0" hdr="0" ftr="0" dt="0"/>
  <p:txStyles>
    <p:titleStyle>
      <a:lvl1pPr lvl="0">
        <a:defRPr kern="1200"/>
      </a:lvl1pPr>
    </p:titleStyle>
    <p:bodyStyle>
      <a:lvl1pPr lvl="0">
        <a:defRPr sz="3200" kern="1200"/>
      </a:lvl1pPr>
      <a:lvl2pPr lvl="1">
        <a:defRPr sz="3200" kern="1200"/>
      </a:lvl2pPr>
      <a:lvl3pPr lvl="2">
        <a:defRPr sz="3200" kern="1200"/>
      </a:lvl3pPr>
      <a:lvl4pPr lvl="3">
        <a:defRPr sz="3200" kern="1200"/>
      </a:lvl4pPr>
      <a:lvl5pPr lvl="4">
        <a:defRPr sz="3200" kern="1200"/>
      </a:lvl5pPr>
      <a:lvl6pPr marL="2514600" lvl="5" indent="-228600">
        <a:defRPr sz="3200" kern="1200"/>
      </a:lvl6pPr>
      <a:lvl7pPr marL="2971800" lvl="6" indent="-228600">
        <a:defRPr sz="3200" kern="1200"/>
      </a:lvl7pPr>
      <a:lvl8pPr marL="3429000" lvl="7" indent="-228600">
        <a:defRPr sz="3200" kern="1200"/>
      </a:lvl8pPr>
      <a:lvl9pPr marL="3886200" lvl="8" indent="-228600">
        <a:defRPr sz="3200" kern="1200"/>
      </a:lvl9pPr>
    </p:bodyStyle>
    <p:otherStyle>
      <a:lvl1pPr lvl="0">
        <a:defRPr kern="1200"/>
      </a:lvl1pPr>
      <a:lvl2pPr lvl="1">
        <a:defRPr kern="1200"/>
      </a:lvl2pPr>
      <a:lvl3pPr lvl="2">
        <a:defRPr kern="1200"/>
      </a:lvl3pPr>
      <a:lvl4pPr lvl="3">
        <a:defRPr kern="1200"/>
      </a:lvl4pPr>
      <a:lvl5pPr lvl="4">
        <a:defRPr kern="1200"/>
      </a:lvl5pPr>
      <a:lvl6pPr marL="2286000" lvl="5">
        <a:defRPr kern="1200"/>
      </a:lvl6pPr>
      <a:lvl7pPr marL="2743200" lvl="6">
        <a:defRPr kern="1200"/>
      </a:lvl7pPr>
      <a:lvl8pPr marL="3200400" lvl="7">
        <a:defRPr kern="1200"/>
      </a:lvl8pPr>
      <a:lvl9pPr marL="3657600" lvl="8">
        <a:defRPr kern="1200"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suction.wav"/>
      </p:stSnd>
    </p:sndAc>
  </p:transition>
</p:sld>
</file>

<file path=ppt/theme/theme1.xml><?xml version="1.0" encoding="utf-8"?>
<a:theme xmlns:a="http://schemas.openxmlformats.org/drawingml/2006/main" name="SLIDE MES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Personalizar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DejaVu Sans</vt:lpstr>
      <vt:lpstr>Times New Roman</vt:lpstr>
      <vt:lpstr>Microsoft YaHei</vt:lpstr>
      <vt:lpstr>Arial Unicode MS</vt:lpstr>
      <vt:lpstr>Calibri</vt:lpstr>
      <vt:lpstr>SLIDE MESTRE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Rogério César Pereira de Araújo</dc:creator>
  <cp:lastModifiedBy>ufc</cp:lastModifiedBy>
  <cp:revision>24</cp:revision>
  <dcterms:created xsi:type="dcterms:W3CDTF">2023-08-16T16:41:00Z</dcterms:created>
  <dcterms:modified xsi:type="dcterms:W3CDTF">2023-08-17T13:37:41Z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B19EA769E5DE4A409A034F7EAE3C7CE0_11</vt:lpwstr>
  </property>
  <property fmtid="{D5CDD505-2E9C-101B-9397-08002B2CF9AE}" pid="3" name="KSOProductBuildVer">
    <vt:lpwstr>1046-12.2.0.13110</vt:lpwstr>
  </property>
</Properties>
</file>